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70" r:id="rId6"/>
    <p:sldId id="265" r:id="rId7"/>
    <p:sldId id="266" r:id="rId8"/>
    <p:sldId id="267" r:id="rId9"/>
    <p:sldId id="268" r:id="rId10"/>
    <p:sldId id="261" r:id="rId11"/>
    <p:sldId id="262" r:id="rId12"/>
    <p:sldId id="263" r:id="rId13"/>
    <p:sldId id="264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0C0D112-3C75-444E-9ED2-6AF882E56591}" type="datetimeFigureOut">
              <a:rPr lang="ru-RU" smtClean="0"/>
              <a:pPr/>
              <a:t>11.04.2023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E0290B5-7BA8-4576-8ECF-EAABB2649F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grayWhite">
          <a:xfrm>
            <a:off x="1835696" y="1052736"/>
            <a:ext cx="5184576" cy="1584176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Читальный зал центральной районной библиотеки представляет электронную выставку «Меж звёзд и галактик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» , посвященную Дню космонавтики                    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7" name="Picture 3" descr="C:\Users\библиотека\Desktop\Новая папка\z6vqD_NrjJI.jpg"/>
          <p:cNvPicPr>
            <a:picLocks noChangeAspect="1" noChangeArrowheads="1"/>
          </p:cNvPicPr>
          <p:nvPr/>
        </p:nvPicPr>
        <p:blipFill>
          <a:blip r:embed="rId4" cstate="print"/>
          <a:srcRect l="15373" t="18718" b="19780"/>
          <a:stretch>
            <a:fillRect/>
          </a:stretch>
        </p:blipFill>
        <p:spPr bwMode="auto">
          <a:xfrm>
            <a:off x="2627784" y="3573016"/>
            <a:ext cx="6197774" cy="2952328"/>
          </a:xfrm>
          <a:prstGeom prst="rect">
            <a:avLst/>
          </a:prstGeom>
          <a:noFill/>
        </p:spPr>
      </p:pic>
      <p:pic>
        <p:nvPicPr>
          <p:cNvPr id="3" name="krasivaa-muzyka-bez-sl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400" y="5445224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9"/>
    </mc:Choice>
    <mc:Fallback xmlns="">
      <p:transition spd="slow" advTm="1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300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88478" y="3245552"/>
            <a:ext cx="6877316" cy="2564904"/>
          </a:xfrm>
        </p:spPr>
        <p:txBody>
          <a:bodyPr>
            <a:normAutofit/>
          </a:bodyPr>
          <a:lstStyle/>
          <a:p>
            <a:pPr marL="182880" indent="0" algn="l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  Юрий Гагарин…</a:t>
            </a:r>
            <a:b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Ему принадлежали и синь бескрайнего неба, и легкие светлые облака, и ширь земли далеко внизу. </a:t>
            </a:r>
            <a:b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Есть люди, для которых звезды много значат. Гагарин сам стал звездой. </a:t>
            </a:r>
            <a:b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Он прожил короткую, необыкновенную жизнь и не передать словами всей красоты души этого человека.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051" name="Picture 3" descr="C:\Users\BCHZ\Desktop\4820974re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/>
          <a:stretch/>
        </p:blipFill>
        <p:spPr bwMode="auto">
          <a:xfrm>
            <a:off x="2892229" y="711200"/>
            <a:ext cx="3669814" cy="253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9"/>
    </mc:Choice>
    <mc:Fallback xmlns="">
      <p:transition spd="slow" advTm="2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4005064"/>
            <a:ext cx="2581672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Не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смотря на свою известность, у него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была жизнь обычного человека  с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его друзьями и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семьей.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074" name="Picture 2" descr="C:\Users\BCHZ\Desktop\yuriy-gagarin-zhizn-v-fotografiyah-1960-3-1024x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0" y="692696"/>
            <a:ext cx="3028025" cy="21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0688"/>
            <a:ext cx="3224867" cy="232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1" y="3501008"/>
            <a:ext cx="2880559" cy="218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9923"/>
          <a:stretch/>
        </p:blipFill>
        <p:spPr bwMode="auto">
          <a:xfrm>
            <a:off x="3491880" y="2132856"/>
            <a:ext cx="2427932" cy="30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4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3"/>
    </mc:Choice>
    <mc:Fallback xmlns="">
      <p:transition spd="slow" advTm="1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1124744"/>
            <a:ext cx="2581672" cy="5616624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1800" dirty="0">
                <a:latin typeface="Book Antiqua" pitchFamily="18" charset="0"/>
              </a:rPr>
              <a:t> </a:t>
            </a:r>
            <a:r>
              <a:rPr lang="ru-RU" sz="1800" dirty="0" smtClean="0">
                <a:latin typeface="Book Antiqua" pitchFamily="18" charset="0"/>
              </a:rPr>
              <a:t>   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До конца жизни Юрий Гагарин, первый космонавт Земли, оставался более чем простым земным человеком. Он первым смог охватить взглядом нашу планету с высоты звезд, но так и не узнал, что такое "звездная болезнь".</a:t>
            </a:r>
            <a:b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63947"/>
            <a:ext cx="3384376" cy="487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5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0"/>
    </mc:Choice>
    <mc:Fallback xmlns="">
      <p:transition spd="slow" advTm="2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4372168"/>
            <a:ext cx="7262192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Пройдут десятилетия, пройдут века, человек вступит на другие планеты, выйдя за пределы космической системы, многое сотрется в памяти человечества, но имя Юрия Гагарина, впервые преодолевшего земное тяготение и вырвавшегося в космос, навсегда останется в анналах истории земной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цивилизации.</a:t>
            </a:r>
            <a:endParaRPr lang="ru-RU" sz="1800" dirty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9219" name="Picture 3" descr="C:\Users\BCHZ\Desktop\scale_1200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4599933" cy="34499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4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6"/>
    </mc:Choice>
    <mc:Fallback xmlns="">
      <p:transition spd="slow" advTm="2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7848872" cy="18722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 О славном пути, который прошла советская  и российская космонавтика со дня первого старта человека в космос, о тех, кто стоял у истоков легендарного полета корабля «Восток», о первопроходцах космоса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Ю.А.Гагарине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,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С.П.Королеве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и многом другом расскажут книги, которые мы предлагаем вашему вниманию.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79" y="2563993"/>
            <a:ext cx="1361728" cy="187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732784"/>
            <a:ext cx="1353562" cy="179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4223" r="10663" b="4831"/>
          <a:stretch/>
        </p:blipFill>
        <p:spPr bwMode="auto">
          <a:xfrm>
            <a:off x="2843808" y="4215470"/>
            <a:ext cx="1326271" cy="156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18" y="2518591"/>
            <a:ext cx="1254819" cy="166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85591"/>
            <a:ext cx="1323634" cy="175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82555"/>
            <a:ext cx="1341115" cy="163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18591"/>
            <a:ext cx="1240587" cy="166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17" y="3800050"/>
            <a:ext cx="1229050" cy="170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1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7"/>
    </mc:Choice>
    <mc:Fallback xmlns="">
      <p:transition spd="slow" advTm="3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2068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3" y="3617640"/>
            <a:ext cx="74888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  Загадочный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мир звезд и планет с давних времен притягивал к себе внимание людей. С древних времен люди с волнением наблюдали за звездным небом, пытаясь разгадать тайну строения окружающего мира. Древние греки представляли себе Землю плоской, Древние индийцы представляли Землю в виде полусферы, которая опирается на четырех слонах, жители Вавилона представляли Землю в виде горы, на западном склоне которой находится Вавилония. </a:t>
            </a:r>
            <a:endParaRPr lang="ru-RU" sz="1600" b="1" dirty="0" smtClean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Тысячи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лет человек мог «касаться» Луны только в сказках.</a:t>
            </a:r>
          </a:p>
        </p:txBody>
      </p:sp>
      <p:pic>
        <p:nvPicPr>
          <p:cNvPr id="1026" name="Picture 2" descr="C:\Users\BCHZ\Desktop\img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42" y="548680"/>
            <a:ext cx="4091947" cy="3068960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7"/>
    </mc:Choice>
    <mc:Fallback xmlns="">
      <p:transition spd="slow" advTm="3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861048"/>
            <a:ext cx="7560840" cy="136608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600" dirty="0" smtClean="0">
                <a:latin typeface="Book Antiqua" pitchFamily="18" charset="0"/>
              </a:rPr>
              <a:t> 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Прошли века и теперь люди летают в космос. Зачем? Неужели им на Земле стало тесно? Нет. Человеку не хватает знаний! Поэтому и приступил он к космическим путешествиям.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074" name="Picture 2" descr="C:\Users\BCHZ\Desktop\nastol.com.ua-350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60851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5"/>
    </mc:Choice>
    <mc:Fallback xmlns="">
      <p:transition spd="slow" advTm="1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645024"/>
            <a:ext cx="7622232" cy="2088232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latin typeface="Book Antiqua" pitchFamily="18" charset="0"/>
              </a:rPr>
              <a:t>    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4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октября 1957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года в нашей стране вывели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на околоземную орбиту 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первый в мире 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искусственный спутник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Земли. Это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«маленький» шарик с четырьмя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усами-антеннами диаметром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58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см и весом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83,6 кг. Полёт первого спутника Земли продолжался 90 дней,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в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течение которых он сделал 1440 витков вокруг нашей планеты.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</a:t>
            </a:r>
            <a:b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 Дверь в космос открылась!</a:t>
            </a:r>
            <a:endParaRPr lang="ru-RU" sz="1800" dirty="0">
              <a:solidFill>
                <a:schemeClr val="accent3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BCHZ\Desktop\scale_12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08720"/>
            <a:ext cx="3599394" cy="243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6"/>
    </mc:Choice>
    <mc:Fallback xmlns="">
      <p:transition spd="slow" advTm="2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24744"/>
            <a:ext cx="2725688" cy="352839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600" dirty="0" smtClean="0">
                <a:latin typeface="Book Antiqua" pitchFamily="18" charset="0"/>
              </a:rPr>
              <a:t>   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Великим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событием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не только для СССР  но и для всего мира стал легендарный первый полёт человека в космос, осуществлённый 12 апреля 1961 года Юрием Алексеевичем Гагариным.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99719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0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0"/>
    </mc:Choice>
    <mc:Fallback xmlns="">
      <p:transition spd="slow" advTm="1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208" y="4581128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 Как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только ракета-носитель начала подъём, Гагарин сказал то самое знаменитое слово: «Поехали!» </a:t>
            </a:r>
            <a:b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  За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108 минут Юрий Гагарин облетел вокруг земли и приземлился около поволжского города Энгельс, что в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Саратовской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области.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/>
          <a:stretch/>
        </p:blipFill>
        <p:spPr bwMode="auto">
          <a:xfrm>
            <a:off x="2051720" y="796783"/>
            <a:ext cx="523597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1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0"/>
    </mc:Choice>
    <mc:Fallback xmlns="">
      <p:transition spd="slow" advTm="1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437112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Гагарин, будучи на орбите, рассказывал о собственных наблюдениях. Он в окно иллюминатора смотрел на Землю с её облаками, горами, океанами и реками, видел облака и атмосферу из черноты космоса, Солнце и далёкие звёзды. Ему понравился открывшийся ему вид нашей планеты.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79" y="620688"/>
            <a:ext cx="499300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2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2"/>
    </mc:Choice>
    <mc:Fallback xmlns="">
      <p:transition spd="slow" advTm="2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861048"/>
            <a:ext cx="7118176" cy="1287016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latin typeface="Book Antiqua" pitchFamily="18" charset="0"/>
              </a:rPr>
              <a:t> 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Этот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космический полёт привлёк внимание людей со всего земного шара, а Гагарин стал знаменитостью международного, общепланетарного масштаба.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889" r="2071" b="4112"/>
          <a:stretch/>
        </p:blipFill>
        <p:spPr bwMode="auto">
          <a:xfrm>
            <a:off x="2555776" y="1023748"/>
            <a:ext cx="3737640" cy="274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9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3"/>
    </mc:Choice>
    <mc:Fallback xmlns="">
      <p:transition spd="slow" advTm="16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105384"/>
            <a:ext cx="6912768" cy="129614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600" dirty="0" smtClean="0">
                <a:latin typeface="Book Antiqua" pitchFamily="18" charset="0"/>
              </a:rPr>
              <a:t> 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Данный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полёт, безусловно, открыл новую эпоху — эпоху освоения человечеством ранее неизведанных и поражающих своими масштабами космических просторов.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0"/>
          <a:stretch/>
        </p:blipFill>
        <p:spPr bwMode="auto">
          <a:xfrm>
            <a:off x="1907704" y="862041"/>
            <a:ext cx="5264058" cy="324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7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4"/>
    </mc:Choice>
    <mc:Fallback xmlns="">
      <p:transition spd="slow" advTm="2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8027865</TotalTime>
  <Words>486</Words>
  <Application>Microsoft Office PowerPoint</Application>
  <PresentationFormat>Экран (4:3)</PresentationFormat>
  <Paragraphs>15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 Читальный зал центральной районной библиотеки представляет электронную выставку «Меж звёзд и галактик» , посвященную Дню космонавтики                     </vt:lpstr>
      <vt:lpstr>Презентация PowerPoint</vt:lpstr>
      <vt:lpstr>   Прошли века и теперь люди летают в космос. Зачем? Неужели им на Земле стало тесно? Нет. Человеку не хватает знаний! Поэтому и приступил он к космическим путешествиям.</vt:lpstr>
      <vt:lpstr>     4 октября 1957 года в нашей стране вывели на околоземную орбиту  первый в мире  искусственный спутник Земли. Это «маленький» шарик с четырьмя усами-антеннами диаметром 58 см и весом 83,6 кг. Полёт первого спутника Земли продолжался 90 дней, в течение которых он сделал 1440 витков вокруг нашей планеты.      Дверь в космос открылась!</vt:lpstr>
      <vt:lpstr>    Великим событием не только для СССР  но и для всего мира стал легендарный первый полёт человека в космос, осуществлённый 12 апреля 1961 года Юрием Алексеевичем Гагариным.</vt:lpstr>
      <vt:lpstr>   Как только ракета-носитель начала подъём, Гагарин сказал то самое знаменитое слово: «Поехали!»     За 108 минут Юрий Гагарин облетел вокруг земли и приземлился около поволжского города Энгельс, что в Саратовской области.</vt:lpstr>
      <vt:lpstr>Гагарин, будучи на орбите, рассказывал о собственных наблюдениях. Он в окно иллюминатора смотрел на Землю с её облаками, горами, океанами и реками, видел облака и атмосферу из черноты космоса, Солнце и далёкие звёзды. Ему понравился открывшийся ему вид нашей планеты.</vt:lpstr>
      <vt:lpstr>   Этот космический полёт привлёк внимание людей со всего земного шара, а Гагарин стал знаменитостью международного, общепланетарного масштаба. </vt:lpstr>
      <vt:lpstr>   Данный полёт, безусловно, открыл новую эпоху — эпоху освоения человечеством ранее неизведанных и поражающих своими масштабами космических просторов. </vt:lpstr>
      <vt:lpstr>    Юрий Гагарин… Ему принадлежали и синь бескрайнего неба, и легкие светлые облака, и ширь земли далеко внизу.     Есть люди, для которых звезды много значат. Гагарин сам стал звездой.     Он прожил короткую, необыкновенную жизнь и не передать словами всей красоты души этого человека.</vt:lpstr>
      <vt:lpstr>   Не смотря на свою известность, у него  была жизнь обычного человека  с его друзьями и семьей.</vt:lpstr>
      <vt:lpstr>     До конца жизни Юрий Гагарин, первый космонавт Земли, оставался более чем простым земным человеком. Он первым смог охватить взглядом нашу планету с высоты звезд, но так и не узнал, что такое "звездная болезнь".       </vt:lpstr>
      <vt:lpstr>Пройдут десятилетия, пройдут века, человек вступит на другие планеты, выйдя за пределы космической системы, многое сотрется в памяти человечества, но имя Юрия Гагарина, впервые преодолевшего земное тяготение и вырвавшегося в космос, навсегда останется в анналах истории земной цивилизации.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Читальный зал центральной районной библиотеки представляет электронную выставку</dc:title>
  <dc:creator>BCHZ</dc:creator>
  <cp:lastModifiedBy>библиотека</cp:lastModifiedBy>
  <cp:revision>49</cp:revision>
  <dcterms:created xsi:type="dcterms:W3CDTF">2021-03-30T05:14:25Z</dcterms:created>
  <dcterms:modified xsi:type="dcterms:W3CDTF">2023-04-11T11:07:31Z</dcterms:modified>
</cp:coreProperties>
</file>