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604E9-28DD-4785-ABD3-462D81C3F9E7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BA576-5975-41CF-B285-4524565A4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89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BA576-5975-41CF-B285-4524565A46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19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D50E-4A61-49DB-8024-F1BD1472432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BF-4F72-43A5-9325-8DD2DD6115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D50E-4A61-49DB-8024-F1BD1472432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BF-4F72-43A5-9325-8DD2DD6115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D50E-4A61-49DB-8024-F1BD1472432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BF-4F72-43A5-9325-8DD2DD6115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D50E-4A61-49DB-8024-F1BD1472432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BF-4F72-43A5-9325-8DD2DD6115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D50E-4A61-49DB-8024-F1BD1472432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BF-4F72-43A5-9325-8DD2DD6115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D50E-4A61-49DB-8024-F1BD1472432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BF-4F72-43A5-9325-8DD2DD6115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D50E-4A61-49DB-8024-F1BD1472432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BF-4F72-43A5-9325-8DD2DD61155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D50E-4A61-49DB-8024-F1BD1472432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BF-4F72-43A5-9325-8DD2DD6115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D50E-4A61-49DB-8024-F1BD1472432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BF-4F72-43A5-9325-8DD2DD6115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D50E-4A61-49DB-8024-F1BD1472432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BF-4F72-43A5-9325-8DD2DD6115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D50E-4A61-49DB-8024-F1BD1472432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BF-4F72-43A5-9325-8DD2DD6115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C2D50E-4A61-49DB-8024-F1BD1472432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DB67BF-4F72-43A5-9325-8DD2DD6115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mybook.ru/author/tilli-koul-2/tysyacha-poceluev-kotorye-nevozmozhno-zabyt/read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nijky.ru/books/lyublyu-tvoi-vospominaniy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100i1kniga.ru/read/?book=49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knijky.ru/books/prizrak-doma-na-holm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reading-books.me/prosa/page,2,3120-sluchaynyy-turist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nizhnik.org/nejl-uiljams/istorija-dozhdja/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nijky.ru/books/klub-lyubiteley-knig-i-pirogov-iz-kartofelnyh-ochistkov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res.ru/aleksandra-marinina/gorkiy-kvest-tom-1/chitat-onlayn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litres.ru/aleksandra-marinina/gorkiy-kvest-tom-3/chitat-onlayn/" TargetMode="External"/><Relationship Id="rId4" Type="http://schemas.openxmlformats.org/officeDocument/2006/relationships/hyperlink" Target="https://knigi-online.net/prosa/sovremennaya/page,2,1072-gorkiy-kvest-tom-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692696"/>
            <a:ext cx="7416824" cy="3735124"/>
          </a:xfrm>
        </p:spPr>
        <p:txBody>
          <a:bodyPr>
            <a:normAutofit fontScale="7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" indent="0" algn="ctr">
              <a:buNone/>
            </a:pPr>
            <a:r>
              <a:rPr lang="ru-RU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Bookman Old Style" pitchFamily="18" charset="0"/>
                <a:ea typeface="Batang" pitchFamily="18" charset="-127"/>
              </a:rPr>
              <a:t>Тонкинская центральная районная  </a:t>
            </a:r>
          </a:p>
          <a:p>
            <a:pPr marL="45720" indent="0" algn="ctr">
              <a:buNone/>
            </a:pPr>
            <a:r>
              <a:rPr lang="ru-RU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Bookman Old Style" pitchFamily="18" charset="0"/>
                <a:ea typeface="Batang" pitchFamily="18" charset="-127"/>
              </a:rPr>
              <a:t>библиотека предлагает</a:t>
            </a:r>
            <a:endParaRPr lang="ru-RU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Bookman Old Style" pitchFamily="18" charset="0"/>
              <a:ea typeface="Batang" pitchFamily="18" charset="-127"/>
            </a:endParaRPr>
          </a:p>
          <a:p>
            <a:pPr marL="45720" indent="0" algn="ctr">
              <a:buNone/>
            </a:pP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Batang" pitchFamily="18" charset="-127"/>
                <a:ea typeface="Batang" pitchFamily="18" charset="-127"/>
              </a:rPr>
              <a:t>Подборку </a:t>
            </a: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Batang" pitchFamily="18" charset="-127"/>
                <a:ea typeface="Batang" pitchFamily="18" charset="-127"/>
              </a:rPr>
              <a:t>книг для прочтения </a:t>
            </a:r>
          </a:p>
          <a:p>
            <a:pPr marL="45720" indent="0" algn="ctr">
              <a:buNone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Batang" pitchFamily="18" charset="-127"/>
                <a:ea typeface="Batang" pitchFamily="18" charset="-127"/>
              </a:rPr>
              <a:t>во время 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Batang" pitchFamily="18" charset="-127"/>
                <a:ea typeface="Batang" pitchFamily="18" charset="-127"/>
              </a:rPr>
              <a:t>самоизоляции</a:t>
            </a:r>
          </a:p>
          <a:p>
            <a:pPr marL="45720" indent="0" algn="ctr">
              <a:buNone/>
            </a:pPr>
            <a:endParaRPr lang="ru-RU" sz="1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Batang" pitchFamily="18" charset="-127"/>
              <a:ea typeface="Batang" pitchFamily="18" charset="-127"/>
            </a:endParaRPr>
          </a:p>
          <a:p>
            <a:pPr marL="45720" indent="0" algn="ctr">
              <a:buNone/>
            </a:pPr>
            <a:endParaRPr lang="ru-RU" sz="4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Batang" pitchFamily="18" charset="-127"/>
              <a:ea typeface="Batang" pitchFamily="18" charset="-127"/>
            </a:endParaRPr>
          </a:p>
          <a:p>
            <a:pPr marL="45720" indent="0" algn="ctr">
              <a:buNone/>
            </a:pP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Batang" pitchFamily="18" charset="-127"/>
                <a:ea typeface="Batang" pitchFamily="18" charset="-127"/>
              </a:rPr>
              <a:t>«Читаем дома!»</a:t>
            </a:r>
          </a:p>
          <a:p>
            <a:pPr marL="45720" indent="0" algn="ctr">
              <a:buNone/>
            </a:pPr>
            <a:endParaRPr lang="ru-RU" sz="1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atang" pitchFamily="18" charset="-127"/>
              <a:ea typeface="Batang" pitchFamily="18" charset="-127"/>
            </a:endParaRPr>
          </a:p>
          <a:p>
            <a:pPr marL="45720" indent="0" algn="ctr">
              <a:buNone/>
            </a:pPr>
            <a:endParaRPr lang="ru-RU" sz="4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atang" pitchFamily="18" charset="-127"/>
              <a:ea typeface="Batang" pitchFamily="18" charset="-127"/>
            </a:endParaRPr>
          </a:p>
          <a:p>
            <a:pPr marL="45720" indent="0" algn="ctr">
              <a:buNone/>
            </a:pP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8" name="Picture 4" descr="Картинки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2100064" cy="210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Наклейка PNG - AVATAN PLU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0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404664"/>
            <a:ext cx="54360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Bookman Old Style" pitchFamily="18" charset="0"/>
              </a:rPr>
              <a:t>Т. </a:t>
            </a:r>
            <a:r>
              <a:rPr lang="ru-RU" sz="2000" b="1" dirty="0" err="1">
                <a:latin typeface="Bookman Old Style" pitchFamily="18" charset="0"/>
              </a:rPr>
              <a:t>Коул</a:t>
            </a:r>
            <a:r>
              <a:rPr lang="ru-RU" sz="2000" b="1" dirty="0">
                <a:latin typeface="Bookman Old Style" pitchFamily="18" charset="0"/>
              </a:rPr>
              <a:t> «Тысяча поцелуев, которые невозможно забыть». </a:t>
            </a:r>
            <a:endParaRPr lang="ru-RU" sz="2000" b="1" dirty="0" smtClean="0">
              <a:latin typeface="Bookman Old Style" pitchFamily="18" charset="0"/>
            </a:endParaRPr>
          </a:p>
          <a:p>
            <a:endParaRPr lang="ru-RU" sz="2000" b="1" dirty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Тысяча </a:t>
            </a:r>
            <a:r>
              <a:rPr lang="ru-RU" sz="2000" b="1" dirty="0">
                <a:latin typeface="Bookman Old Style" pitchFamily="18" charset="0"/>
              </a:rPr>
              <a:t>поцелуев – это много или мало, когда каждый может оказаться последним… </a:t>
            </a:r>
            <a:r>
              <a:rPr lang="ru-RU" sz="2000" b="1" dirty="0" err="1">
                <a:latin typeface="Bookman Old Style" pitchFamily="18" charset="0"/>
              </a:rPr>
              <a:t>Поппи</a:t>
            </a:r>
            <a:r>
              <a:rPr lang="ru-RU" sz="2000" b="1" dirty="0">
                <a:latin typeface="Bookman Old Style" pitchFamily="18" charset="0"/>
              </a:rPr>
              <a:t> и Руне поклялись, что будут вместе навсегда, но Руне вынужден уехать с семьей в Норвегию. Возлюбленная обещает преданно его ждать, но когда Руне спустя два года возвращается, никак не может понять, почему </a:t>
            </a:r>
            <a:r>
              <a:rPr lang="ru-RU" sz="2000" b="1" dirty="0" err="1">
                <a:latin typeface="Bookman Old Style" pitchFamily="18" charset="0"/>
              </a:rPr>
              <a:t>Поппи</a:t>
            </a:r>
            <a:r>
              <a:rPr lang="ru-RU" sz="2000" b="1" dirty="0">
                <a:latin typeface="Bookman Old Style" pitchFamily="18" charset="0"/>
              </a:rPr>
              <a:t> больше не хочет его видеть. Эта мысль разъедает изнутри. Однако, узнав правду, он чувствует, что самое тяжелое испытание еще впереди.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6638" y="5729199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https://mybook.ru/author/tilli-koul-2/tysyacha-poceluev-kotorye-nevozmozhno-zabyt/read/</a:t>
            </a:r>
            <a:endParaRPr lang="ru-RU" dirty="0"/>
          </a:p>
        </p:txBody>
      </p:sp>
      <p:pic>
        <p:nvPicPr>
          <p:cNvPr id="9218" name="Picture 2" descr="Тилли Коул, Тысяча поцелуев, которые невозможно забыть – читать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4533">
            <a:off x="483226" y="602332"/>
            <a:ext cx="2433923" cy="38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8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4492" y="3140968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Предлагаем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вам отправиться в путешествие по страницам  интересных книг,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которые захватывают, увлекают и не отпускают до последней странички.</a:t>
            </a:r>
          </a:p>
        </p:txBody>
      </p:sp>
      <p:pic>
        <p:nvPicPr>
          <p:cNvPr id="1028" name="Picture 4" descr="Картинки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83" y="222682"/>
            <a:ext cx="19526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8528" y="1124744"/>
            <a:ext cx="756084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Дорогие читатели! </a:t>
            </a:r>
          </a:p>
          <a:p>
            <a:pPr algn="ctr"/>
            <a:endParaRPr lang="ru-RU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время карантина закрываются далеко не все границы. Книги позволят путешествовать, не выходя из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дома.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4" descr="Картинки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84996" y="4437112"/>
            <a:ext cx="2168408" cy="169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74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есилия Ахерн - Люблю твои воспоминания читать онлайн и скача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7757">
            <a:off x="444779" y="767105"/>
            <a:ext cx="2592288" cy="401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15219" y="714012"/>
            <a:ext cx="544612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Bookman Old Style" pitchFamily="18" charset="0"/>
              </a:rPr>
              <a:t>С. </a:t>
            </a:r>
            <a:r>
              <a:rPr lang="ru-RU" sz="2000" b="1" dirty="0" err="1">
                <a:latin typeface="Bookman Old Style" pitchFamily="18" charset="0"/>
              </a:rPr>
              <a:t>Ахерн</a:t>
            </a:r>
            <a:r>
              <a:rPr lang="ru-RU" sz="2000" b="1" dirty="0">
                <a:latin typeface="Bookman Old Style" pitchFamily="18" charset="0"/>
              </a:rPr>
              <a:t> </a:t>
            </a:r>
            <a:endParaRPr lang="ru-RU" sz="2000" b="1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«</a:t>
            </a:r>
            <a:r>
              <a:rPr lang="ru-RU" sz="2000" b="1" dirty="0">
                <a:latin typeface="Bookman Old Style" pitchFamily="18" charset="0"/>
              </a:rPr>
              <a:t>Люблю твои воспоминания». </a:t>
            </a:r>
            <a:endParaRPr lang="ru-RU" sz="2000" b="1" dirty="0" smtClean="0">
              <a:latin typeface="Bookman Old Style" pitchFamily="18" charset="0"/>
            </a:endParaRPr>
          </a:p>
          <a:p>
            <a:endParaRPr lang="ru-RU" b="1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Если </a:t>
            </a:r>
            <a:r>
              <a:rPr lang="ru-RU" sz="2000" b="1" dirty="0">
                <a:latin typeface="Bookman Old Style" pitchFamily="18" charset="0"/>
              </a:rPr>
              <a:t>вы любите любовные романы, то эта книга – именно то, то вы искали. Романтическая история двух совершенно незнакомых людей, которые после операции по переливанию крови обрели нереальную связь. Тут начинаются совершенно невероятные события, сновидения и неведомые ранее чувства. Многим женщинам мира полюбился этот роман, ведь в нем есть то, что нам, женщинам, так близко. </a:t>
            </a:r>
            <a:endParaRPr lang="ru-RU" sz="2000" b="1" dirty="0" smtClean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0326" y="5589240"/>
            <a:ext cx="5590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https://knijky.ru/books/lyublyu-tvoi-vospominaniya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30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95" y="620687"/>
            <a:ext cx="4572000" cy="546303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Bookman Old Style" pitchFamily="18" charset="0"/>
              </a:rPr>
              <a:t>Д. </a:t>
            </a:r>
            <a:r>
              <a:rPr lang="ru-RU" sz="2000" b="1" dirty="0" err="1">
                <a:latin typeface="Bookman Old Style" pitchFamily="18" charset="0"/>
              </a:rPr>
              <a:t>Сеттерфилд</a:t>
            </a:r>
            <a:r>
              <a:rPr lang="ru-RU" sz="2000" b="1" dirty="0">
                <a:latin typeface="Bookman Old Style" pitchFamily="18" charset="0"/>
              </a:rPr>
              <a:t> </a:t>
            </a:r>
            <a:endParaRPr lang="ru-RU" sz="2000" b="1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«</a:t>
            </a:r>
            <a:r>
              <a:rPr lang="ru-RU" sz="2000" b="1" dirty="0">
                <a:latin typeface="Bookman Old Style" pitchFamily="18" charset="0"/>
              </a:rPr>
              <a:t>Тринадцатая сказка». </a:t>
            </a:r>
            <a:endParaRPr lang="ru-RU" sz="2000" b="1" dirty="0" smtClean="0">
              <a:latin typeface="Bookman Old Style" pitchFamily="18" charset="0"/>
            </a:endParaRPr>
          </a:p>
          <a:p>
            <a:endParaRPr lang="ru-RU" sz="900" b="1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Несколько </a:t>
            </a:r>
            <a:r>
              <a:rPr lang="ru-RU" sz="2000" b="1" dirty="0">
                <a:latin typeface="Bookman Old Style" pitchFamily="18" charset="0"/>
              </a:rPr>
              <a:t>лет назад этот роман  произвел фурор среди читателей всего мира. Книга действительно не отпускает до последнего: настолько тут много тайн, загадок, мистики и странных, даже пугающих историй. Кроме того, каждый герой имеет свою тайну, раскрыть которую очень и очень непросто. Любителям классических викторианских романов и странных поворотов читать обязательно.</a:t>
            </a:r>
          </a:p>
        </p:txBody>
      </p:sp>
      <p:pic>
        <p:nvPicPr>
          <p:cNvPr id="3074" name="Picture 2" descr="Тринадцатая сказ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588">
            <a:off x="5232013" y="766789"/>
            <a:ext cx="3559342" cy="534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6071524"/>
            <a:ext cx="421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https://100i1kniga.ru/read/?book=496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7944" y="692696"/>
            <a:ext cx="47160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ookman Old Style" pitchFamily="18" charset="0"/>
              </a:rPr>
              <a:t>Ш. Джексон </a:t>
            </a:r>
            <a:endParaRPr lang="ru-RU" b="1" dirty="0" smtClean="0">
              <a:latin typeface="Bookman Old Style" pitchFamily="18" charset="0"/>
            </a:endParaRPr>
          </a:p>
          <a:p>
            <a:r>
              <a:rPr lang="ru-RU" b="1" dirty="0" smtClean="0">
                <a:latin typeface="Bookman Old Style" pitchFamily="18" charset="0"/>
              </a:rPr>
              <a:t>«</a:t>
            </a:r>
            <a:r>
              <a:rPr lang="ru-RU" b="1" dirty="0">
                <a:latin typeface="Bookman Old Style" pitchFamily="18" charset="0"/>
              </a:rPr>
              <a:t>Призрак дома на холме</a:t>
            </a:r>
            <a:r>
              <a:rPr lang="ru-RU" b="1" dirty="0" smtClean="0">
                <a:latin typeface="Bookman Old Style" pitchFamily="18" charset="0"/>
              </a:rPr>
              <a:t>».</a:t>
            </a:r>
          </a:p>
          <a:p>
            <a:r>
              <a:rPr lang="ru-RU" b="1" dirty="0" smtClean="0">
                <a:latin typeface="Bookman Old Style" pitchFamily="18" charset="0"/>
              </a:rPr>
              <a:t> </a:t>
            </a:r>
          </a:p>
          <a:p>
            <a:r>
              <a:rPr lang="ru-RU" b="1" dirty="0" smtClean="0">
                <a:latin typeface="Bookman Old Style" pitchFamily="18" charset="0"/>
              </a:rPr>
              <a:t>Стивен </a:t>
            </a:r>
            <a:r>
              <a:rPr lang="ru-RU" b="1" dirty="0">
                <a:latin typeface="Bookman Old Style" pitchFamily="18" charset="0"/>
              </a:rPr>
              <a:t>Кинг отзывался об этой книге, как об одном из знаковых произведений ХХ века в жанре ужасов. И если в один из осенних вечеров вам захочется пощекотать себе нервы историей про «нехороший» дом, стоит выбрать именно этот роман. Смогут ли исследователь </a:t>
            </a:r>
            <a:r>
              <a:rPr lang="ru-RU" b="1" dirty="0" err="1">
                <a:latin typeface="Bookman Old Style" pitchFamily="18" charset="0"/>
              </a:rPr>
              <a:t>паранормальных</a:t>
            </a:r>
            <a:r>
              <a:rPr lang="ru-RU" b="1" dirty="0">
                <a:latin typeface="Bookman Old Style" pitchFamily="18" charset="0"/>
              </a:rPr>
              <a:t> явлений и его команда выяснить, что происходит в зловещем поместье, или встреча с необъяснимым закончится трагически?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6023601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https://knijky.ru/books/prizrak-doma-na-holme</a:t>
            </a:r>
            <a:endParaRPr lang="ru-RU" dirty="0"/>
          </a:p>
        </p:txBody>
      </p:sp>
      <p:pic>
        <p:nvPicPr>
          <p:cNvPr id="4100" name="Picture 4" descr="Призрак дома на холме (роман)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5550">
            <a:off x="403318" y="537884"/>
            <a:ext cx="3330767" cy="504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9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56886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Bookman Old Style" pitchFamily="18" charset="0"/>
              </a:rPr>
              <a:t>Э. </a:t>
            </a:r>
            <a:r>
              <a:rPr lang="ru-RU" sz="1600" b="1" dirty="0" err="1">
                <a:latin typeface="Bookman Old Style" pitchFamily="18" charset="0"/>
              </a:rPr>
              <a:t>Тайлер</a:t>
            </a:r>
            <a:r>
              <a:rPr lang="ru-RU" sz="1600" b="1" dirty="0">
                <a:latin typeface="Bookman Old Style" pitchFamily="18" charset="0"/>
              </a:rPr>
              <a:t> «Случайный турист». </a:t>
            </a:r>
            <a:endParaRPr lang="ru-RU" sz="1600" b="1" dirty="0" smtClean="0">
              <a:latin typeface="Bookman Old Style" pitchFamily="18" charset="0"/>
            </a:endParaRPr>
          </a:p>
          <a:p>
            <a:r>
              <a:rPr lang="ru-RU" sz="1600" b="1" dirty="0" smtClean="0">
                <a:latin typeface="Bookman Old Style" pitchFamily="18" charset="0"/>
              </a:rPr>
              <a:t>История </a:t>
            </a:r>
            <a:r>
              <a:rPr lang="ru-RU" sz="1600" b="1" dirty="0">
                <a:latin typeface="Bookman Old Style" pitchFamily="18" charset="0"/>
              </a:rPr>
              <a:t>о доме, о семье, той, в которую мы все стремимся. Тихая, теплая книга, написанная с ненавязчивой мудростью. Много психологии и мягкого юмора. Особенно хороша для чтения под убаюкивающий стук дождя по крыше. Это книга – о зрелой поре, которую и символизирует осень. Бешеный ритм молодости стихает и можно спокойными, небольшими шагами идти по жизни, замечая ее гармонию и красоту.</a:t>
            </a:r>
          </a:p>
          <a:p>
            <a:r>
              <a:rPr lang="ru-RU" sz="1600" b="1" dirty="0">
                <a:latin typeface="Bookman Old Style" pitchFamily="18" charset="0"/>
              </a:rPr>
              <a:t>  </a:t>
            </a:r>
            <a:r>
              <a:rPr lang="ru-RU" sz="1600" b="1" dirty="0" err="1">
                <a:latin typeface="Bookman Old Style" pitchFamily="18" charset="0"/>
              </a:rPr>
              <a:t>Мэйкон</a:t>
            </a:r>
            <a:r>
              <a:rPr lang="ru-RU" sz="1600" b="1" dirty="0">
                <a:latin typeface="Bookman Old Style" pitchFamily="18" charset="0"/>
              </a:rPr>
              <a:t> </a:t>
            </a:r>
            <a:r>
              <a:rPr lang="ru-RU" sz="1600" b="1" dirty="0" err="1">
                <a:latin typeface="Bookman Old Style" pitchFamily="18" charset="0"/>
              </a:rPr>
              <a:t>Лири</a:t>
            </a:r>
            <a:r>
              <a:rPr lang="ru-RU" sz="1600" b="1" dirty="0">
                <a:latin typeface="Bookman Old Style" pitchFamily="18" charset="0"/>
              </a:rPr>
              <a:t> пишет путеводители, но он ненавидит путешествия всей душой. Его путеводители - коллекции сведений о том, как в очередной вынужденной и невыносимой поездке ощутить себя как дома. На долю </a:t>
            </a:r>
            <a:r>
              <a:rPr lang="ru-RU" sz="1600" b="1" dirty="0" err="1">
                <a:latin typeface="Bookman Old Style" pitchFamily="18" charset="0"/>
              </a:rPr>
              <a:t>Мэйкона</a:t>
            </a:r>
            <a:r>
              <a:rPr lang="ru-RU" sz="1600" b="1" dirty="0">
                <a:latin typeface="Bookman Old Style" pitchFamily="18" charset="0"/>
              </a:rPr>
              <a:t> и его жены выпала страшная трагедия - бессмысленная гибель сына-подростка. С тех пор они словно потерялись в этой жизни, и брак их стремительно разваливается. Отныне каждый пойдет своим путем - случайные туристы, бредущие куда глаза глядят в надежде, что однажды встретят попутчика.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30932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https://reading-books.me/prosa/page,2,3120-sluchaynyy-turist.html</a:t>
            </a:r>
            <a:endParaRPr lang="ru-RU" dirty="0"/>
          </a:p>
        </p:txBody>
      </p:sp>
      <p:pic>
        <p:nvPicPr>
          <p:cNvPr id="5122" name="Picture 2" descr="Случайный турист (Тайлер Э.) - купить книгу с доставкой в интернет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596">
            <a:off x="6086178" y="537658"/>
            <a:ext cx="285727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26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2629" y="332656"/>
            <a:ext cx="560185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ookman Old Style" pitchFamily="18" charset="0"/>
              </a:rPr>
              <a:t>Н. Уильямс  «История дождя». </a:t>
            </a:r>
            <a:endParaRPr lang="ru-RU" b="1" dirty="0" smtClean="0">
              <a:latin typeface="Bookman Old Style" pitchFamily="18" charset="0"/>
            </a:endParaRPr>
          </a:p>
          <a:p>
            <a:endParaRPr lang="ru-RU" sz="900" b="1" dirty="0" smtClean="0">
              <a:latin typeface="Bookman Old Style" pitchFamily="18" charset="0"/>
            </a:endParaRPr>
          </a:p>
          <a:p>
            <a:r>
              <a:rPr lang="ru-RU" b="1" dirty="0" smtClean="0">
                <a:latin typeface="Bookman Old Style" pitchFamily="18" charset="0"/>
              </a:rPr>
              <a:t>Роман</a:t>
            </a:r>
            <a:r>
              <a:rPr lang="ru-RU" b="1" dirty="0">
                <a:latin typeface="Bookman Old Style" pitchFamily="18" charset="0"/>
              </a:rPr>
              <a:t>, под звуки которого происходят значимые события в жизни девочки по имени Рут, — это колоритное смешение традиций, мифов и легенд. Рут не выходит из дома из-за неизвестной болезни. Она окружена книгами, которые принадлежали ее отцу Вергилию. Девочка много читает и однажды решает создать собственную версию жизни Вергилия. Она начинает издалека, с юности Абрахама, отца ее отца, который, чудом уцелев во время войны, покидает родной дом и отправляется в поисках удачи в живописную Ирландию. История Рут — это сказ о бесконечном дожде, который однажды обязательно закончится. Это песнь во славу любви, которая исцеляет, долго терпит и неизменно, год за годом, ведет этот мир через тьму.</a:t>
            </a:r>
          </a:p>
        </p:txBody>
      </p:sp>
      <p:pic>
        <p:nvPicPr>
          <p:cNvPr id="6148" name="Picture 4" descr="Книга: &quot;История дождя&quot; - Нейл Уильямс. Купить книгу, чита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7507">
            <a:off x="390950" y="441664"/>
            <a:ext cx="2760241" cy="416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6205954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https://knizhnik.org/nejl-uiljams/istorija-dozhdja/1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19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400" y="260648"/>
            <a:ext cx="5040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Bookman Old Style" pitchFamily="18" charset="0"/>
              </a:rPr>
              <a:t>М.-Э. </a:t>
            </a:r>
            <a:r>
              <a:rPr lang="ru-RU" sz="1600" b="1" dirty="0" err="1">
                <a:latin typeface="Bookman Old Style" pitchFamily="18" charset="0"/>
              </a:rPr>
              <a:t>Шаффер</a:t>
            </a:r>
            <a:r>
              <a:rPr lang="ru-RU" sz="1600" b="1" dirty="0">
                <a:latin typeface="Bookman Old Style" pitchFamily="18" charset="0"/>
              </a:rPr>
              <a:t>, Э. </a:t>
            </a:r>
            <a:r>
              <a:rPr lang="ru-RU" sz="1600" b="1" dirty="0" err="1">
                <a:latin typeface="Bookman Old Style" pitchFamily="18" charset="0"/>
              </a:rPr>
              <a:t>Бэрроуз</a:t>
            </a:r>
            <a:r>
              <a:rPr lang="ru-RU" sz="1600" b="1" dirty="0">
                <a:latin typeface="Bookman Old Style" pitchFamily="18" charset="0"/>
              </a:rPr>
              <a:t> </a:t>
            </a:r>
            <a:endParaRPr lang="ru-RU" sz="1600" b="1" dirty="0" smtClean="0">
              <a:latin typeface="Bookman Old Style" pitchFamily="18" charset="0"/>
            </a:endParaRPr>
          </a:p>
          <a:p>
            <a:r>
              <a:rPr lang="ru-RU" sz="1600" b="1" dirty="0" smtClean="0">
                <a:latin typeface="Bookman Old Style" pitchFamily="18" charset="0"/>
              </a:rPr>
              <a:t>«</a:t>
            </a:r>
            <a:r>
              <a:rPr lang="ru-RU" sz="1600" b="1" dirty="0">
                <a:latin typeface="Bookman Old Style" pitchFamily="18" charset="0"/>
              </a:rPr>
              <a:t>Клуб любителей книг и пирогов из картофельных очистков</a:t>
            </a:r>
            <a:r>
              <a:rPr lang="ru-RU" sz="1600" b="1" dirty="0" smtClean="0">
                <a:latin typeface="Bookman Old Style" pitchFamily="18" charset="0"/>
              </a:rPr>
              <a:t>».</a:t>
            </a:r>
          </a:p>
          <a:p>
            <a:r>
              <a:rPr lang="ru-RU" sz="1600" b="1" dirty="0" smtClean="0">
                <a:latin typeface="Bookman Old Style" pitchFamily="18" charset="0"/>
              </a:rPr>
              <a:t> </a:t>
            </a:r>
          </a:p>
          <a:p>
            <a:r>
              <a:rPr lang="ru-RU" sz="1600" b="1" dirty="0" smtClean="0">
                <a:latin typeface="Bookman Old Style" pitchFamily="18" charset="0"/>
              </a:rPr>
              <a:t>Традиционный </a:t>
            </a:r>
            <a:r>
              <a:rPr lang="ru-RU" sz="1600" b="1" dirty="0">
                <a:latin typeface="Bookman Old Style" pitchFamily="18" charset="0"/>
              </a:rPr>
              <a:t>и одновременно свежий, печальный и веселый, романтичный и глубокий – как только не определяют читатели этот роман. Книга с необычным названием стала одной из самых обсуждаемых и читаемых книг 2009 года в Англии и США, а затем и во многих других странах. И это при том, что в ней нет ничего невероятного или тем более скандального. Это очень человечный и духоподъемный роман в письмах о том, как даже в войну и разруху можно радоваться жизни, сохраняя чувство юмора. В романе есть замечательная фраза, которая в полной мере относится к нему самому: «Хорошие книги начисто отбивает охоту к плохим».</a:t>
            </a:r>
          </a:p>
        </p:txBody>
      </p:sp>
      <p:pic>
        <p:nvPicPr>
          <p:cNvPr id="7170" name="Picture 2" descr="Шеффер М. Клуб любителей книг и пирогов из картофельных очистко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698">
            <a:off x="5465695" y="405262"/>
            <a:ext cx="3284515" cy="515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400" y="5704474"/>
            <a:ext cx="659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https://knijky.ru/books/klub-lyubiteley-knig-i-pirogov-iz-kartofelnyh-ochistkov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59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Александра Маринина «Горький квест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51">
            <a:off x="4314784" y="317445"/>
            <a:ext cx="4563818" cy="278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865" y="2835465"/>
            <a:ext cx="80648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Bookman Old Style" pitchFamily="18" charset="0"/>
              </a:rPr>
              <a:t>Представьте, что вы оказались в СССР. Старые добрые семидесятые: стабильность и покой, бесплатное образование, обед в столовой по рублю, мороженое по 20 копеек…Мечта!? </a:t>
            </a:r>
          </a:p>
          <a:p>
            <a:r>
              <a:rPr lang="ru-RU" sz="1600" b="1" dirty="0" smtClean="0">
                <a:latin typeface="Bookman Old Style" pitchFamily="18" charset="0"/>
              </a:rPr>
              <a:t>Что </a:t>
            </a:r>
            <a:r>
              <a:rPr lang="ru-RU" sz="1600" b="1" dirty="0">
                <a:latin typeface="Bookman Old Style" pitchFamily="18" charset="0"/>
              </a:rPr>
              <a:t>ж, </a:t>
            </a:r>
            <a:r>
              <a:rPr lang="ru-RU" sz="1600" b="1" dirty="0" err="1">
                <a:latin typeface="Bookman Old Style" pitchFamily="18" charset="0"/>
              </a:rPr>
              <a:t>квест</a:t>
            </a:r>
            <a:r>
              <a:rPr lang="ru-RU" sz="1600" b="1" dirty="0">
                <a:latin typeface="Bookman Old Style" pitchFamily="18" charset="0"/>
              </a:rPr>
              <a:t> покажет… Организаторы отобрали несколько парней и девушек для участия в весьма необычном эксперименте – путешествии в 1970-е годы. В доме, где предстоит жить добровольцам, полностью воссоздан быт эпохи «развитого социализма». Они читают пьесы Максима Горького, едят советские продукты, носят советскую одежду и маются от скуки на «комсомольских собраниях», лишенные своих смартфонов и прочих гаджетов. С виду – просто забавное приключение. Вот только для чего все это придумано? И чем в итоге закончится для каждого из них?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1667" y="5948799"/>
            <a:ext cx="8661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https://www.litres.ru/aleksandra-marinina/gorkiy-kvest-tom-1/chitat-onlayn</a:t>
            </a:r>
            <a:r>
              <a:rPr lang="en-US" sz="1600" dirty="0" smtClean="0">
                <a:hlinkClick r:id="rId3"/>
              </a:rPr>
              <a:t>/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218" y="6242446"/>
            <a:ext cx="8892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https://knigi-online.net/prosa/sovremennaya/page,2,1072-gorkiy-kvest-tom-2.html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499" y="6457890"/>
            <a:ext cx="89186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5"/>
              </a:rPr>
              <a:t>https://www.litres.ru/aleksandra-marinina/gorkiy-kvest-tom-3/chitat-onlayn/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792" y="102164"/>
            <a:ext cx="4362346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Bookman Old Style" pitchFamily="18" charset="0"/>
              </a:rPr>
              <a:t>А. Маринина «Горький </a:t>
            </a:r>
            <a:r>
              <a:rPr lang="ru-RU" sz="1600" b="1" dirty="0" err="1" smtClean="0">
                <a:latin typeface="Bookman Old Style" pitchFamily="18" charset="0"/>
              </a:rPr>
              <a:t>квест</a:t>
            </a:r>
            <a:r>
              <a:rPr lang="ru-RU" sz="1600" b="1" dirty="0" smtClean="0">
                <a:latin typeface="Bookman Old Style" pitchFamily="18" charset="0"/>
              </a:rPr>
              <a:t>».</a:t>
            </a:r>
          </a:p>
          <a:p>
            <a:endParaRPr lang="ru-RU" sz="400" b="1" dirty="0" smtClean="0">
              <a:latin typeface="Bookman Old Style" pitchFamily="18" charset="0"/>
            </a:endParaRPr>
          </a:p>
          <a:p>
            <a:r>
              <a:rPr lang="ru-RU" sz="1600" b="1" dirty="0" smtClean="0">
                <a:latin typeface="Bookman Old Style" pitchFamily="18" charset="0"/>
              </a:rPr>
              <a:t>Один из самых необычных романов Александры Марининой. При подготовке к его написанию, автор организовала фокус-группы, состоящие из молодых людей, никогда не живших в СССР. Цель – понять, как бы они поступили в той или иной ситуации, если бы на дворе были 70-е годы прошлого столетия.</a:t>
            </a:r>
          </a:p>
          <a:p>
            <a:r>
              <a:rPr lang="ru-RU" sz="1600" b="1" dirty="0" smtClean="0">
                <a:latin typeface="Bookman Old Style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18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167</TotalTime>
  <Words>248</Words>
  <Application>Microsoft Office PowerPoint</Application>
  <PresentationFormat>Экран (4:3)</PresentationFormat>
  <Paragraphs>54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ASTP</dc:creator>
  <cp:lastModifiedBy>ASTP</cp:lastModifiedBy>
  <cp:revision>12</cp:revision>
  <dcterms:created xsi:type="dcterms:W3CDTF">2020-04-07T07:33:22Z</dcterms:created>
  <dcterms:modified xsi:type="dcterms:W3CDTF">2020-04-07T10:23:40Z</dcterms:modified>
</cp:coreProperties>
</file>