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71" r:id="rId11"/>
    <p:sldId id="264" r:id="rId12"/>
    <p:sldId id="265" r:id="rId13"/>
    <p:sldId id="266" r:id="rId14"/>
    <p:sldId id="270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60"/>
  </p:normalViewPr>
  <p:slideViewPr>
    <p:cSldViewPr>
      <p:cViewPr varScale="1">
        <p:scale>
          <a:sx n="104" d="100"/>
          <a:sy n="104" d="100"/>
        </p:scale>
        <p:origin x="-1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EC3EB91-B7D7-4F46-A4D9-415257967FE9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8547B01-B803-4A22-A1DE-93A4C67F97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C3EB91-B7D7-4F46-A4D9-415257967FE9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547B01-B803-4A22-A1DE-93A4C67F97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C3EB91-B7D7-4F46-A4D9-415257967FE9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547B01-B803-4A22-A1DE-93A4C67F97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C3EB91-B7D7-4F46-A4D9-415257967FE9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547B01-B803-4A22-A1DE-93A4C67F97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C3EB91-B7D7-4F46-A4D9-415257967FE9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547B01-B803-4A22-A1DE-93A4C67F97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C3EB91-B7D7-4F46-A4D9-415257967FE9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547B01-B803-4A22-A1DE-93A4C67F97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C3EB91-B7D7-4F46-A4D9-415257967FE9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547B01-B803-4A22-A1DE-93A4C67F97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C3EB91-B7D7-4F46-A4D9-415257967FE9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547B01-B803-4A22-A1DE-93A4C67F97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C3EB91-B7D7-4F46-A4D9-415257967FE9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547B01-B803-4A22-A1DE-93A4C67F97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EC3EB91-B7D7-4F46-A4D9-415257967FE9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547B01-B803-4A22-A1DE-93A4C67F97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EC3EB91-B7D7-4F46-A4D9-415257967FE9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8547B01-B803-4A22-A1DE-93A4C67F97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EC3EB91-B7D7-4F46-A4D9-415257967FE9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8547B01-B803-4A22-A1DE-93A4C67F97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newsflash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73;&#1080;&#1073;&#1083;&#1080;&#1086;&#1090;&#1077;&#1082;&#1072;\Downloads\1582468730_calm-32%20(1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7984" y="836712"/>
            <a:ext cx="3958208" cy="3195786"/>
          </a:xfrm>
        </p:spPr>
        <p:txBody>
          <a:bodyPr>
            <a:noAutofit/>
          </a:bodyPr>
          <a:lstStyle/>
          <a:p>
            <a:pPr algn="l"/>
            <a:r>
              <a:rPr lang="ru-RU" sz="1800" b="0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   «</a:t>
            </a:r>
            <a:r>
              <a:rPr lang="ru-RU" sz="1800" b="0" dirty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Наука – самое важное, самое прекрасное  и нужное в  жизни человека, она всегда была и будет высшим проявлением  любви, только одною ею человек  победит природу и себя».                     						            </a:t>
            </a:r>
            <a:r>
              <a:rPr lang="ru-RU" sz="1800" b="0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        А.П.Чехов</a:t>
            </a:r>
            <a:r>
              <a:rPr lang="ru-RU" sz="1800" b="0" dirty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/>
            </a:r>
            <a:br>
              <a:rPr lang="ru-RU" sz="1800" b="0" dirty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</a:br>
            <a:endParaRPr lang="ru-RU" sz="1800" b="0" dirty="0">
              <a:solidFill>
                <a:schemeClr val="accent4">
                  <a:lumMod val="7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4" name="Рисунок 3" descr="C:\Users\библиотека\Desktop\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764704"/>
            <a:ext cx="3240360" cy="27363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1582468730_calm-32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187624" y="3933056"/>
            <a:ext cx="7499176" cy="20742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>
                <a:latin typeface="Book Antiqua" pitchFamily="18" charset="0"/>
              </a:rPr>
              <a:t>     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Границы наук /Отв. ред. Л.А. Маркова – Москва: Институт философии РАН, 2000. –   277 с.  </a:t>
            </a:r>
          </a:p>
          <a:p>
            <a:pPr>
              <a:buNone/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       Во второй половине XX в. подвергаются переосмыслению самые основания естествознания нового времени, такие как объективность научного знания, его </a:t>
            </a:r>
            <a:r>
              <a:rPr lang="ru-RU" sz="1200" dirty="0" err="1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воспроизводимость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 в ходе научного эксперимента, истинность как соответствие предмету исследования, заново продумываются такие базовые понятия как причинность, элементарность и т.д. Если наука меняется столь радикальным образом, то неизбежно встаёт вопрос о её новых отношениях с другими сферами духовной деятельности (философией, религией, культурой в целом), а также с социумом, экономикой. Другими словами можно сказать, что с новой остротой встаёт проблема её границ. Решение этого вопроса в разные исторические эпохи, в том числе и в XX в., прослеживается авторами настоящей книги.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91880" y="1052736"/>
            <a:ext cx="2088232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библиотека\Desktop\science-g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32656"/>
            <a:ext cx="2308753" cy="3212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0" y="1241376"/>
            <a:ext cx="3528392" cy="56166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     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Пивоваров, Д. В. Наука и религия: гносеологические очерки : монография / Д. В. Пивоваров. — Москва : Издательство </a:t>
            </a:r>
            <a:r>
              <a:rPr lang="ru-RU" sz="1200" dirty="0" err="1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Юрайт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, 2020. — 346 с. — (Антология мысли) </a:t>
            </a:r>
          </a:p>
          <a:p>
            <a:endParaRPr lang="ru-RU" sz="1200" dirty="0" smtClean="0">
              <a:solidFill>
                <a:schemeClr val="accent1">
                  <a:lumMod val="50000"/>
                </a:schemeClr>
              </a:solidFill>
              <a:latin typeface="Book Antiqua" pitchFamily="18" charset="0"/>
            </a:endParaRPr>
          </a:p>
          <a:p>
            <a:pPr>
              <a:buNone/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       В монографии рассматриваются основные проблемы гносеологии религии: взаимоотношения субъекта и объекта, структура процесса познания, понятия истины и правды, знания и веры. Описываются специфические особенности науки, анализируется сущность религии. Исследуется диалектический характер взаимоотношений науки и религии</a:t>
            </a:r>
            <a:r>
              <a:rPr lang="ru-RU" sz="1200" dirty="0" smtClean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.</a:t>
            </a:r>
            <a:endParaRPr lang="ru-RU" sz="1200" dirty="0">
              <a:solidFill>
                <a:schemeClr val="accent4">
                  <a:lumMod val="7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1026" name="Picture 2" descr="C:\Users\библиотека\Desktop\PivovarovSci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052736"/>
            <a:ext cx="2503216" cy="3786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499992" y="548680"/>
            <a:ext cx="3672408" cy="71147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>
                <a:latin typeface="Book Antiqua" pitchFamily="18" charset="0"/>
              </a:rPr>
              <a:t>      </a:t>
            </a:r>
            <a:r>
              <a:rPr lang="ru-RU" sz="1200" dirty="0" err="1" smtClean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Пржиленский</a:t>
            </a:r>
            <a:r>
              <a:rPr lang="ru-RU" sz="1200" dirty="0" smtClean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, В. И. История и философия науки : учебник для аспирантов, обучающихся по направлению «Юриспруденция» / В. И. </a:t>
            </a:r>
            <a:r>
              <a:rPr lang="ru-RU" sz="1200" dirty="0" err="1" smtClean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Пржиленский</a:t>
            </a:r>
            <a:r>
              <a:rPr lang="ru-RU" sz="1200" dirty="0" smtClean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. — Москва : Норма : ИНФРА-М, 2020. — 296 с </a:t>
            </a:r>
          </a:p>
          <a:p>
            <a:pPr>
              <a:buNone/>
            </a:pPr>
            <a:endParaRPr lang="ru-RU" sz="1200" dirty="0" smtClean="0">
              <a:solidFill>
                <a:schemeClr val="accent4">
                  <a:lumMod val="75000"/>
                </a:schemeClr>
              </a:solidFill>
              <a:latin typeface="Book Antiqua" pitchFamily="18" charset="0"/>
            </a:endParaRPr>
          </a:p>
          <a:p>
            <a:pPr>
              <a:buNone/>
            </a:pPr>
            <a:r>
              <a:rPr lang="ru-RU" sz="1200" dirty="0" smtClean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      Учебник написан в соответствии с новыми требованиями, </a:t>
            </a:r>
            <a:r>
              <a:rPr lang="ru-RU" sz="1200" dirty="0" err="1" smtClean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содержашимися</a:t>
            </a:r>
            <a:r>
              <a:rPr lang="ru-RU" sz="1200" dirty="0" smtClean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 в государственных образовательных стандартах. Основное внимание уделено новейшим философским подходам к пониманию природы, сущности и смысла науки и научной деятельности. Показаны логика и прагматика развития систем научного знания, а также их взаимодействие с социальными и культурными системами. Рассмотрены основы теории и методологии научного познания, критики научной рациональности, а также отдельные проблемы юридического знания. В пятой и шестой главах отдельные материалы подготовлены по результатам научных исследований, проведенных автором в коллективах под его руководством  или выполненных коллективами при участии автора.  </a:t>
            </a:r>
            <a:endParaRPr lang="ru-RU" sz="1200" dirty="0">
              <a:solidFill>
                <a:schemeClr val="accent4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2492896"/>
            <a:ext cx="1378496" cy="9361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библиотека\Desktop\Prghilens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24744"/>
            <a:ext cx="2590729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716016" y="1628800"/>
            <a:ext cx="3682752" cy="55306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>
                <a:latin typeface="Book Antiqua" pitchFamily="18" charset="0"/>
              </a:rPr>
              <a:t>      </a:t>
            </a:r>
            <a:r>
              <a:rPr lang="ru-RU" sz="1200" dirty="0" smtClean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Рачков, М. Ю. История науки и техники : учебник для вузов / М. Ю. Рачков. — 2-е изд., </a:t>
            </a:r>
            <a:r>
              <a:rPr lang="ru-RU" sz="1200" dirty="0" err="1" smtClean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испр</a:t>
            </a:r>
            <a:r>
              <a:rPr lang="ru-RU" sz="1200" dirty="0" smtClean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. и доп. — Москва : Издательство </a:t>
            </a:r>
            <a:r>
              <a:rPr lang="ru-RU" sz="1200" dirty="0" err="1" smtClean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Юрайт</a:t>
            </a:r>
            <a:r>
              <a:rPr lang="ru-RU" sz="1200" dirty="0" smtClean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, 2020. — 284 с.  </a:t>
            </a:r>
          </a:p>
          <a:p>
            <a:pPr>
              <a:buNone/>
            </a:pPr>
            <a:endParaRPr lang="ru-RU" sz="1200" dirty="0" smtClean="0">
              <a:solidFill>
                <a:schemeClr val="accent4">
                  <a:lumMod val="75000"/>
                </a:schemeClr>
              </a:solidFill>
              <a:latin typeface="Book Antiqua" pitchFamily="18" charset="0"/>
            </a:endParaRPr>
          </a:p>
          <a:p>
            <a:pPr>
              <a:buNone/>
            </a:pPr>
            <a:r>
              <a:rPr lang="ru-RU" sz="1200" dirty="0" smtClean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      В курсе рассматривается история науки и техники, развитие автоматики, управления и космонавтики, излагаются основы научных исследований, этика науки, исторические аспекты организационной структуры науки и системы подготовки научных кадров в России. Освещаются вопросы развития экспериментальных исследований, описывается появление методов планирования измерительного эксперимента, а также средств автоматизации измерений</a:t>
            </a:r>
            <a:endParaRPr lang="ru-RU" sz="1200" dirty="0">
              <a:solidFill>
                <a:schemeClr val="accent4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9672" y="2420888"/>
            <a:ext cx="1378496" cy="144016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C:\Users\библиотека\Desktop\Rachko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836712"/>
            <a:ext cx="2736304" cy="42769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44008" y="620688"/>
            <a:ext cx="3312368" cy="531459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200" dirty="0" smtClean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      </a:t>
            </a:r>
            <a:r>
              <a:rPr lang="ru-RU" sz="1200" dirty="0" err="1" smtClean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Грунвальд</a:t>
            </a:r>
            <a:r>
              <a:rPr lang="ru-RU" sz="1200" dirty="0" smtClean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, А. Техника и общество: западноевропейский опыт исследования социальных последствий научно-технического развития : монография / А. </a:t>
            </a:r>
            <a:r>
              <a:rPr lang="ru-RU" sz="1200" dirty="0" err="1" smtClean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Грунвальд</a:t>
            </a:r>
            <a:r>
              <a:rPr lang="ru-RU" sz="1200" dirty="0" smtClean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 ; пер. с нем. Е. А. Гаврилиной, А. В. Гороховой, Г. В. Гороховой, Д. Е. </a:t>
            </a:r>
            <a:r>
              <a:rPr lang="ru-RU" sz="1200" dirty="0" err="1" smtClean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Ефименко</a:t>
            </a:r>
            <a:r>
              <a:rPr lang="ru-RU" sz="1200" dirty="0" smtClean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. - Москва : Логос, 2020. - 160 с.  </a:t>
            </a:r>
          </a:p>
          <a:p>
            <a:endParaRPr lang="ru-RU" sz="1200" dirty="0" smtClean="0">
              <a:solidFill>
                <a:schemeClr val="accent4">
                  <a:lumMod val="75000"/>
                </a:schemeClr>
              </a:solidFill>
              <a:latin typeface="Book Antiqua" pitchFamily="18" charset="0"/>
            </a:endParaRPr>
          </a:p>
          <a:p>
            <a:pPr>
              <a:buNone/>
            </a:pPr>
            <a:r>
              <a:rPr lang="ru-RU" sz="1200" dirty="0" smtClean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      Освещается западноевропейский опыт исследования социальных последствий научно-технического развития. В этом контексте рассматривается концепция устойчивого развития. Раскрываются вопросы общественного регулирования создания новой техники и технологий. Показана роль социально-гуманитарного знания в комплексной оценке научно-технического развития. Обсуждается проблематика конвергентных технологий и их роль в интеграции науки, техники и общества. Высказана точка зрения на этические аспекты развития техники. Даны приложения, в которых излагается проблематика устойчивого развития в свете экологического императива современности</a:t>
            </a:r>
            <a:endParaRPr lang="ru-RU" sz="1200" dirty="0">
              <a:solidFill>
                <a:schemeClr val="accent4">
                  <a:lumMod val="7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6146" name="Picture 2" descr="C:\Users\библиотека\Desktop\Grunva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340768"/>
            <a:ext cx="2160240" cy="3304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427984" y="692696"/>
            <a:ext cx="3528392" cy="53145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>
                <a:latin typeface="Book Antiqua" pitchFamily="18" charset="0"/>
              </a:rPr>
              <a:t>      </a:t>
            </a:r>
            <a:r>
              <a:rPr lang="ru-RU" sz="1200" dirty="0" err="1" smtClean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Ясницкий</a:t>
            </a:r>
            <a:r>
              <a:rPr lang="ru-RU" sz="1200" dirty="0" smtClean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, Л.Н. Современные проблемы науки : учебное пособие / Л.Н. </a:t>
            </a:r>
            <a:r>
              <a:rPr lang="ru-RU" sz="1200" dirty="0" err="1" smtClean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Ясницкий</a:t>
            </a:r>
            <a:r>
              <a:rPr lang="ru-RU" sz="1200" dirty="0" smtClean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, Т.В. Данилевич. – 5-е изд. – Москва : Лаборатория знаний, 2021. –  297 с.  </a:t>
            </a:r>
          </a:p>
          <a:p>
            <a:pPr>
              <a:buNone/>
            </a:pPr>
            <a:endParaRPr lang="ru-RU" sz="1200" dirty="0" smtClean="0">
              <a:solidFill>
                <a:schemeClr val="accent4">
                  <a:lumMod val="75000"/>
                </a:schemeClr>
              </a:solidFill>
              <a:latin typeface="Book Antiqua" pitchFamily="18" charset="0"/>
            </a:endParaRPr>
          </a:p>
          <a:p>
            <a:pPr>
              <a:buNone/>
            </a:pPr>
            <a:r>
              <a:rPr lang="ru-RU" sz="1200" dirty="0" smtClean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      Рассмотрены вопросы становления и эволюции науки, психологии познания, а также способы передачи знаний и образование как фундаментальная категория науки. Обсуждаются взаимоотношения науки и философии, науки и религии, науки и искусства, науки и </a:t>
            </a:r>
            <a:r>
              <a:rPr lang="ru-RU" sz="1200" dirty="0" err="1" smtClean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квазинауки</a:t>
            </a:r>
            <a:r>
              <a:rPr lang="ru-RU" sz="1200" dirty="0" smtClean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. Особое внимание уделено проблемам взаимоотношения науки и производства, негативным последствиям научно-технического прогресса. Изложены и проанализированы современные методы получения научных знаний (технологии математического моделирования и искусственного интеллекта, включая обучение их практическому применению в различных областях человеческой деятельности</a:t>
            </a:r>
            <a:endParaRPr lang="ru-RU" sz="1200" dirty="0">
              <a:solidFill>
                <a:schemeClr val="accent4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2276872"/>
            <a:ext cx="1666528" cy="8549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библиотека\Desktop\Yasnits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96753"/>
            <a:ext cx="2213404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220072" y="980728"/>
            <a:ext cx="3600400" cy="62646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       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Человек всегда искал способы объяснения жизни, того, что происходит. </a:t>
            </a:r>
          </a:p>
          <a:p>
            <a:pPr>
              <a:buNone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          </a:t>
            </a:r>
          </a:p>
          <a:p>
            <a:pPr>
              <a:buNone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         Наука прошла большой и сложный путь развития — от египетских памятников до атомных электростанций и космических полётов.    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07704" y="2348880"/>
            <a:ext cx="2098576" cy="792088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4" name="Рисунок 3" descr="C:\Users\библиотека\Desktop\unnamed (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453650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44008" y="1169368"/>
            <a:ext cx="4042792" cy="56886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       Благодаря развитию науки в мире существует множество высоких технологий, медицинских открытий, бытовых и промышленных приборов, облегчающих и улучшающих жизнь человека. </a:t>
            </a:r>
          </a:p>
          <a:p>
            <a:pPr>
              <a:buNone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        Развитие науки очень важно, как для России, так и для всего человечества. Она открывает путь в будущее, спасает жизни, даёт нам возможность познавать окружающий мир и тайны вселенной.</a:t>
            </a:r>
          </a:p>
          <a:p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1700808"/>
            <a:ext cx="1234480" cy="1143000"/>
          </a:xfrm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" name="Рисунок 3" descr="C:\Users\библиотека\Desktop\den-nauki-kartinki-151218.jpg"/>
          <p:cNvPicPr/>
          <p:nvPr/>
        </p:nvPicPr>
        <p:blipFill>
          <a:blip r:embed="rId2" cstate="print"/>
          <a:srcRect l="16832" r="21287" b="5442"/>
          <a:stretch>
            <a:fillRect/>
          </a:stretch>
        </p:blipFill>
        <p:spPr bwMode="auto">
          <a:xfrm>
            <a:off x="827584" y="1484784"/>
            <a:ext cx="381642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220072" y="1484784"/>
            <a:ext cx="3528392" cy="38164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       По праву труд гениальных российских учёных можно сравнить с подвигом – многие из них ценой собственной жизни и здоровья осуществляли эксперименты и добивались положительных результатов.</a:t>
            </a:r>
            <a:endParaRPr lang="ru-RU" sz="1900" dirty="0">
              <a:solidFill>
                <a:schemeClr val="accent1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4" name="Рисунок 3" descr="C:\Users\библиотека\Desktop\ris-plani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052736"/>
            <a:ext cx="511256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0" y="692696"/>
            <a:ext cx="4114800" cy="537667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900" dirty="0" smtClean="0">
                <a:latin typeface="Book Antiqua" pitchFamily="18" charset="0"/>
              </a:rPr>
              <a:t>       </a:t>
            </a: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Радио, телевидение, первый искусственный спутник, цветная фотография и многое другое вписано в историю русских изобретений. </a:t>
            </a:r>
          </a:p>
          <a:p>
            <a:pPr>
              <a:buNone/>
            </a:pP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       Эти открытия положили начало феноменальному развитию самых разных сфер в области науки и техники.                                             Сегодня  Россия занимает лидирующие позиции в различных научных направлениях: в физике, химии, биотехнологиях  и многих других областях науки и техники.</a:t>
            </a:r>
            <a:endParaRPr lang="ru-RU" sz="1900" dirty="0">
              <a:solidFill>
                <a:schemeClr val="accent1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1026" name="Picture 2" descr="C:\Users\библиотека\Desktop\970_1588244996_568758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4772930" cy="29523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23928" y="1052736"/>
            <a:ext cx="4186808" cy="410445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     	</a:t>
            </a: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Имена многих учёных навсегда вписаны в историю мировой науки.                                                                              	Российская наука дала миру много великих имён и открытий. </a:t>
            </a:r>
          </a:p>
          <a:p>
            <a:pPr>
              <a:buNone/>
            </a:pP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		Во всём мире известны имена  российских ученых, таких как: Э.К. Циолковский, П.Л. Капица, М.В.  Ломоносов,             Д.И. Менделеев, И.В. Курчатов,                 А.П. Александров,                   С.П. Королёв и  многие другие.  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 descr="C:\Users\библиотека\Desktop\Depositphotos_39109771_origina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388843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f4.mylove.ru/coKLnS0TU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2736304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ContrastingRightFacing"/>
            <a:lightRig rig="threePt" dir="t"/>
          </a:scene3d>
        </p:spPr>
      </p:pic>
      <p:sp>
        <p:nvSpPr>
          <p:cNvPr id="6" name="Прямоугольник 5"/>
          <p:cNvSpPr/>
          <p:nvPr/>
        </p:nvSpPr>
        <p:spPr>
          <a:xfrm>
            <a:off x="2699792" y="5805264"/>
            <a:ext cx="1699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М.В.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Ломоносов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библиотека\Desktop\171585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429000"/>
            <a:ext cx="2448272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ContrastingRightFacing"/>
            <a:lightRig rig="threePt" dir="t"/>
          </a:scene3d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187624" y="2924944"/>
            <a:ext cx="14927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Д.И.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Менделеев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C:\Users\библиотека\Desktop\022_big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548680"/>
            <a:ext cx="2952328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ContrastingRightFacing"/>
            <a:lightRig rig="threePt" dir="t"/>
          </a:scene3d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427984" y="2708920"/>
            <a:ext cx="165618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051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051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Э.К. Циолковски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C:\Users\библиотека\Desktop\544841_preview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573016"/>
            <a:ext cx="2448272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ContrastingRightFacing"/>
            <a:lightRig rig="threePt" dir="t"/>
          </a:scene3d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5940152" y="5877272"/>
            <a:ext cx="14036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П.Л. Капица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C:\Users\библиотека\Desktop\1567054650_e-news.su_2.jpg"/>
          <p:cNvPicPr/>
          <p:nvPr/>
        </p:nvPicPr>
        <p:blipFill>
          <a:blip r:embed="rId6" cstate="print"/>
          <a:srcRect l="13756" r="13051"/>
          <a:stretch>
            <a:fillRect/>
          </a:stretch>
        </p:blipFill>
        <p:spPr bwMode="auto">
          <a:xfrm>
            <a:off x="6444208" y="548680"/>
            <a:ext cx="2699792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ContrastingRightFacing"/>
            <a:lightRig rig="threePt" dir="t"/>
          </a:scene3d>
        </p:spPr>
      </p:pic>
      <p:sp>
        <p:nvSpPr>
          <p:cNvPr id="15" name="Прямоугольник 14"/>
          <p:cNvSpPr/>
          <p:nvPr/>
        </p:nvSpPr>
        <p:spPr>
          <a:xfrm>
            <a:off x="7452320" y="3068960"/>
            <a:ext cx="1495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Mongolian Baiti" pitchFamily="66" charset="0"/>
              </a:rPr>
              <a:t>И.В. Курчатов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652120" y="908720"/>
            <a:ext cx="3168352" cy="46119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         Наука является одной из важнейших составляющих культуры общества. Люди, увлечённые наукой, составляют богатство нации, её мощнейший интеллектуальный потенциал. </a:t>
            </a:r>
          </a:p>
          <a:p>
            <a:pPr>
              <a:buNone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           На нашей  выставке представлены издания  которые расскажут об истории и философии науки, великих ученых прошлого.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8196" name="AutoShape 4" descr="https://thumbs.dreamstime.com/z/cartoon-woman-writing-diary-stack-book-illustration-4140559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0" name="Picture 8" descr="C:\Users\библиотека\Desktop\5e04e4c56c60638111ee7fe28c43e95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5354465" cy="311906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библиотека\Desktop\000432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76672"/>
            <a:ext cx="3816424" cy="3816424"/>
          </a:xfrm>
          <a:prstGeom prst="rect">
            <a:avLst/>
          </a:prstGeom>
          <a:noFill/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755576" y="4586064"/>
            <a:ext cx="795637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Book Antiqua" pitchFamily="18" charset="0"/>
                <a:ea typeface="Calibri" pitchFamily="34" charset="0"/>
                <a:cs typeface="Arial" pitchFamily="34" charset="0"/>
              </a:rPr>
              <a:t>Самин Д.К.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Book Antiqua" pitchFamily="18" charset="0"/>
                <a:ea typeface="Calibri" pitchFamily="34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Book Antiqua" pitchFamily="18" charset="0"/>
                <a:ea typeface="Calibri" pitchFamily="34" charset="0"/>
                <a:cs typeface="Arial" pitchFamily="34" charset="0"/>
              </a:rPr>
              <a:t>100 великих ученых.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Book Antiqua" pitchFamily="18" charset="0"/>
                <a:ea typeface="Calibri" pitchFamily="34" charset="0"/>
                <a:cs typeface="Arial" pitchFamily="34" charset="0"/>
              </a:rPr>
              <a:t> Москва: Вече, 2001.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Book Antiqua" pitchFamily="18" charset="0"/>
                <a:ea typeface="Calibri" pitchFamily="34" charset="0"/>
                <a:cs typeface="Arial" pitchFamily="34" charset="0"/>
              </a:rPr>
              <a:t> 592 с.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Book Antiqua" pitchFamily="18" charset="0"/>
                <a:ea typeface="Calibri" pitchFamily="34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Book Antiqua" pitchFamily="18" charset="0"/>
                <a:ea typeface="Calibri" pitchFamily="34" charset="0"/>
                <a:cs typeface="Arial" pitchFamily="34" charset="0"/>
              </a:rPr>
              <a:t>Книга начинается с биографий известных ученых древности: Пифагор,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Book Antiqua" pitchFamily="18" charset="0"/>
                <a:ea typeface="Calibri" pitchFamily="34" charset="0"/>
                <a:cs typeface="Arial" pitchFamily="34" charset="0"/>
              </a:rPr>
              <a:t>гиппократ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Book Antiqua" pitchFamily="18" charset="0"/>
                <a:ea typeface="Calibri" pitchFamily="34" charset="0"/>
                <a:cs typeface="Arial" pitchFamily="34" charset="0"/>
              </a:rPr>
              <a:t>, Архимед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…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Book Antiqua" pitchFamily="18" charset="0"/>
                <a:ea typeface="Calibri" pitchFamily="34" charset="0"/>
                <a:cs typeface="Arial" pitchFamily="34" charset="0"/>
              </a:rPr>
              <a:t> а далее читатель откроет для себя такие имена, как Кеплер, Декарт, ньютон, ломоносов, Фарадей, Лобачевский, Менделеев и многие другие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141277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365F91"/>
                </a:solidFill>
                <a:latin typeface="Book Antiqua" pitchFamily="18" charset="0"/>
                <a:ea typeface="Calibri" pitchFamily="34" charset="0"/>
                <a:cs typeface="Arial" pitchFamily="34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14765850</TotalTime>
  <Words>996</Words>
  <Application>Microsoft Office PowerPoint</Application>
  <PresentationFormat>Экран (4:3)</PresentationFormat>
  <Paragraphs>41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Открытая</vt:lpstr>
      <vt:lpstr>   «Наука – самое важное, самое прекрасное  и нужное в  жизни человека, она всегда была и будет высшим проявлением  любви, только одною ею человек  победит природу и себя».                                               А.П.Чехов </vt:lpstr>
      <vt:lpstr>Слайд 2</vt:lpstr>
      <vt:lpstr> 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 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«Наука – самое важное, самое прекрасное  и нужное в  жизни человека, она всегда была и будет высшим проявлением  любви, только одною ею человек  победит природу и себя».                                                                                 А.П.Чехов</dc:title>
  <dc:creator>библиотека</dc:creator>
  <cp:lastModifiedBy>библиотека</cp:lastModifiedBy>
  <cp:revision>7</cp:revision>
  <dcterms:created xsi:type="dcterms:W3CDTF">2021-01-12T12:24:58Z</dcterms:created>
  <dcterms:modified xsi:type="dcterms:W3CDTF">2006-12-31T21:05:00Z</dcterms:modified>
</cp:coreProperties>
</file>