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B01D-4FC4-420E-AC65-37C541A801B1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FF8-3633-4DFE-9721-3DAF15DC5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B01D-4FC4-420E-AC65-37C541A801B1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FF8-3633-4DFE-9721-3DAF15DC5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B01D-4FC4-420E-AC65-37C541A801B1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FF8-3633-4DFE-9721-3DAF15DC5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B01D-4FC4-420E-AC65-37C541A801B1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FF8-3633-4DFE-9721-3DAF15DC5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B01D-4FC4-420E-AC65-37C541A801B1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FF8-3633-4DFE-9721-3DAF15DC5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B01D-4FC4-420E-AC65-37C541A801B1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FF8-3633-4DFE-9721-3DAF15DC5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B01D-4FC4-420E-AC65-37C541A801B1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FF8-3633-4DFE-9721-3DAF15DC5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B01D-4FC4-420E-AC65-37C541A801B1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FF8-3633-4DFE-9721-3DAF15DC5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B01D-4FC4-420E-AC65-37C541A801B1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FF8-3633-4DFE-9721-3DAF15DC5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B01D-4FC4-420E-AC65-37C541A801B1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FF8-3633-4DFE-9721-3DAF15DC5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B01D-4FC4-420E-AC65-37C541A801B1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D603FF8-3633-4DFE-9721-3DAF15DC51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41B01D-4FC4-420E-AC65-37C541A801B1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603FF8-3633-4DFE-9721-3DAF15DC518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newsflash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2348880"/>
            <a:ext cx="3736504" cy="4608512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/>
              <a:t>14 января - день рождения известного советского писателя Анатолия Наумовича Рыбакова. </a:t>
            </a:r>
          </a:p>
        </p:txBody>
      </p:sp>
      <p:pic>
        <p:nvPicPr>
          <p:cNvPr id="4" name="Рисунок 3" descr="C:\Users\библиотека\Desktop\025846.jpg"/>
          <p:cNvPicPr/>
          <p:nvPr/>
        </p:nvPicPr>
        <p:blipFill>
          <a:blip r:embed="rId2" cstate="print"/>
          <a:srcRect l="4390" t="3309" r="4390" b="8456"/>
          <a:stretch>
            <a:fillRect/>
          </a:stretch>
        </p:blipFill>
        <p:spPr bwMode="auto">
          <a:xfrm>
            <a:off x="1043608" y="1484784"/>
            <a:ext cx="3240360" cy="4104456"/>
          </a:xfrm>
          <a:prstGeom prst="flowChartDocument">
            <a:avLst/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340768"/>
            <a:ext cx="244827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5013176"/>
            <a:ext cx="6347048" cy="163753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900" b="1" dirty="0" smtClean="0">
                <a:solidFill>
                  <a:schemeClr val="accent2">
                    <a:lumMod val="50000"/>
                  </a:schemeClr>
                </a:solidFill>
              </a:rPr>
              <a:t>      «Потребность совершать добро, слава Богу, неискоренима в человеке, и его надо совершать, и даже без оглядки»</a:t>
            </a:r>
          </a:p>
          <a:p>
            <a:pPr algn="ctr">
              <a:buNone/>
            </a:pPr>
            <a:endParaRPr lang="ru-RU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Анатолий Рыбаков (Дети Арбата)</a:t>
            </a:r>
            <a:endParaRPr lang="ru-RU" sz="29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библиотека\Desktop\Open_book_pen_LOGO__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4392488" cy="41454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276872"/>
            <a:ext cx="2808312" cy="17190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2276872"/>
            <a:ext cx="3106688" cy="2751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    На протяжении более 50 лет он был, наверное, единственным настоящим русским автором бестселлеров. Не зря американцы в свое время поместили его портрет на обложке журнала «Time»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библиотека\Desktop\EOOfIw_WsAEPDjO.jpg"/>
          <p:cNvPicPr>
            <a:picLocks noChangeAspect="1" noChangeArrowheads="1"/>
          </p:cNvPicPr>
          <p:nvPr/>
        </p:nvPicPr>
        <p:blipFill>
          <a:blip r:embed="rId2" cstate="print"/>
          <a:srcRect b="14500"/>
          <a:stretch>
            <a:fillRect/>
          </a:stretch>
        </p:blipFill>
        <p:spPr bwMode="auto">
          <a:xfrm>
            <a:off x="827584" y="1628800"/>
            <a:ext cx="3600400" cy="41044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700808"/>
            <a:ext cx="4320480" cy="4176464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dirty="0" smtClean="0"/>
              <a:t>      		</a:t>
            </a:r>
            <a:r>
              <a:rPr lang="ru-RU" sz="4500" dirty="0" smtClean="0">
                <a:solidFill>
                  <a:schemeClr val="accent1">
                    <a:lumMod val="50000"/>
                  </a:schemeClr>
                </a:solidFill>
              </a:rPr>
              <a:t>Биография Рыбакова, по сути, та же, что у Солженицына, разве что в другой последовательности. Арест, ссылка, война.</a:t>
            </a:r>
          </a:p>
          <a:p>
            <a:pPr algn="ctr">
              <a:buNone/>
            </a:pPr>
            <a:r>
              <a:rPr lang="ru-RU" sz="4500" dirty="0" smtClean="0">
                <a:solidFill>
                  <a:schemeClr val="accent1">
                    <a:lumMod val="50000"/>
                  </a:schemeClr>
                </a:solidFill>
              </a:rPr>
              <a:t>	 Анатолий  родился  на Украине в семье инженера. С 1918 г. жил в Москве, где окончил школу и поступил в Московский институт инженеров транспорта. </a:t>
            </a:r>
          </a:p>
          <a:p>
            <a:pPr algn="ctr">
              <a:buNone/>
            </a:pPr>
            <a:r>
              <a:rPr lang="ru-RU" sz="4500" dirty="0" smtClean="0">
                <a:solidFill>
                  <a:schemeClr val="accent1">
                    <a:lumMod val="50000"/>
                  </a:schemeClr>
                </a:solidFill>
              </a:rPr>
              <a:t>	5 ноября 1933 г., будучи студентом, был арестован и осужден по статье «контрреволюционная агитация и пропаганда» на три года ссылки. После окончания ссылки скитался по стране, работал шофером, слесарем...</a:t>
            </a:r>
          </a:p>
          <a:p>
            <a:pPr algn="ctr"/>
            <a:endParaRPr lang="ru-RU" sz="45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2" descr="C:\Users\библиотека\Desktop\molod1-12-300x190.jpg"/>
          <p:cNvPicPr>
            <a:picLocks noChangeAspect="1" noChangeArrowheads="1"/>
          </p:cNvPicPr>
          <p:nvPr/>
        </p:nvPicPr>
        <p:blipFill>
          <a:blip r:embed="rId2" cstate="print"/>
          <a:srcRect r="52986"/>
          <a:stretch>
            <a:fillRect/>
          </a:stretch>
        </p:blipFill>
        <p:spPr bwMode="auto">
          <a:xfrm>
            <a:off x="1187624" y="1772816"/>
            <a:ext cx="2520280" cy="3395080"/>
          </a:xfrm>
          <a:prstGeom prst="snip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132856"/>
            <a:ext cx="2314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013176"/>
            <a:ext cx="8147248" cy="1584176"/>
          </a:xfrm>
        </p:spPr>
        <p:txBody>
          <a:bodyPr/>
          <a:lstStyle/>
          <a:p>
            <a:pPr algn="ctr"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             Прошёл всю войну — от обороны Москвы до штурма Берлина. Начал рядовым, закончил в звании гвардии инженер-майора. Осенью 1945 г. «За проявленное отличие в боях с немецко-фашистскими захватчиками» был признан не имеющим судимости. Но полностью реабилитирован только в 1960-м.</a:t>
            </a:r>
          </a:p>
          <a:p>
            <a:endParaRPr lang="ru-RU" dirty="0"/>
          </a:p>
        </p:txBody>
      </p:sp>
      <p:pic>
        <p:nvPicPr>
          <p:cNvPr id="3074" name="Picture 2" descr="C:\Users\библиотека\Desktop\7e58113966c67085953dd45e2ed189c9_XL_7.jpg"/>
          <p:cNvPicPr>
            <a:picLocks noChangeAspect="1" noChangeArrowheads="1"/>
          </p:cNvPicPr>
          <p:nvPr/>
        </p:nvPicPr>
        <p:blipFill>
          <a:blip r:embed="rId2" cstate="print"/>
          <a:srcRect b="10204"/>
          <a:stretch>
            <a:fillRect/>
          </a:stretch>
        </p:blipFill>
        <p:spPr bwMode="auto">
          <a:xfrm>
            <a:off x="2771800" y="908720"/>
            <a:ext cx="3407023" cy="3912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библиотека\Desktop\10152006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564903"/>
            <a:ext cx="1872208" cy="284026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556792"/>
            <a:ext cx="4114800" cy="44797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      Литературный дебют Рыбакова состоялся, когда ему было 37 лет. «Кортик», «Приключения Кроша», «Бронзовая птица» - этими произведениями наслаждались школьники нескольких поколений. Свежесть чувств, острота переживаний, манящие тайны, пионерская романтика, запутанные дворы Арбата… Все эти повести стали, своего рода, классикой юношеского чтения и впоследствии были экранизированы.</a:t>
            </a:r>
          </a:p>
          <a:p>
            <a:pPr algn="ctr"/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9" name="Picture 3" descr="C:\Users\библиотека\Desktop\6020016521.jpg"/>
          <p:cNvPicPr>
            <a:picLocks noChangeAspect="1" noChangeArrowheads="1"/>
          </p:cNvPicPr>
          <p:nvPr/>
        </p:nvPicPr>
        <p:blipFill>
          <a:blip r:embed="rId3" cstate="print"/>
          <a:srcRect l="3449" t="6814" r="6883" b="2337"/>
          <a:stretch>
            <a:fillRect/>
          </a:stretch>
        </p:blipFill>
        <p:spPr bwMode="auto">
          <a:xfrm>
            <a:off x="395536" y="908720"/>
            <a:ext cx="1872208" cy="2880320"/>
          </a:xfrm>
          <a:prstGeom prst="rect">
            <a:avLst/>
          </a:prstGeom>
          <a:noFill/>
        </p:spPr>
      </p:pic>
      <p:pic>
        <p:nvPicPr>
          <p:cNvPr id="4100" name="Picture 4" descr="C:\Users\библиотека\Desktop\61716045_kortik-eksm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789040"/>
            <a:ext cx="1728192" cy="26038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84784"/>
            <a:ext cx="4968552" cy="47251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	      Но вот в 1978 г. выходит роман «Тяжелый песок», который можно было сравнить с эффектом разорвавшейся бомбы. Это  первый (и, пожалуй, единственный такого масштаба) роман на еврейскую тему, который  читался как откровение, особенно на фоне эмиграции евреев и антисионистской пропаганды. Книга повествует о жизни еврейской семьи в 1910-1940-х годах в одном из многонациональных городков Западной Украины, о яркой и всепреодолевающей любви, пронесенной через десятилетия, о трагедии Холокоста и мужестве Сопротивления.</a:t>
            </a:r>
          </a:p>
          <a:p>
            <a:pPr algn="ctr"/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библиотека\Desktop\i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052736"/>
            <a:ext cx="3456384" cy="51945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276872"/>
            <a:ext cx="2016224" cy="19442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1412776"/>
            <a:ext cx="3765104" cy="46805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         Но мировую славу и статус одного из символов перестройки Рыбакову принесла автобиографическая трилогия о войне, коммунистическом терроре и ссылке — «Дети Арбата», «Страх» и «Прах и пепел». Судя по всему, своей главной книгой Рыбаков считал именно «Детей Арбата».  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        В этом автобиографическом произведении писатель рассказал о жизни людей в 1930-е годы, о сталинских репрессиях, о  тоталитарной власти и описал уникальный феномен сталинизма.</a:t>
            </a:r>
          </a:p>
          <a:p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библиотека\Desktop\cover3d1.jpg"/>
          <p:cNvPicPr>
            <a:picLocks noChangeAspect="1" noChangeArrowheads="1"/>
          </p:cNvPicPr>
          <p:nvPr/>
        </p:nvPicPr>
        <p:blipFill>
          <a:blip r:embed="rId2" cstate="print"/>
          <a:srcRect t="1865" b="4886"/>
          <a:stretch>
            <a:fillRect/>
          </a:stretch>
        </p:blipFill>
        <p:spPr bwMode="auto">
          <a:xfrm>
            <a:off x="827584" y="1052735"/>
            <a:ext cx="3672408" cy="51005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45224"/>
            <a:ext cx="8229600" cy="1061472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Анатолий Наумович Рыбаков - автор 14 романов и повестей. Его книги изданы в 52 странах, общим тиражом более 20 миллионов экземпляров. 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3" name="Picture 5" descr="C:\Users\библиотека\Desktop\13806.jpg"/>
          <p:cNvPicPr>
            <a:picLocks noChangeAspect="1" noChangeArrowheads="1"/>
          </p:cNvPicPr>
          <p:nvPr/>
        </p:nvPicPr>
        <p:blipFill>
          <a:blip r:embed="rId2" cstate="print"/>
          <a:srcRect r="2749"/>
          <a:stretch>
            <a:fillRect/>
          </a:stretch>
        </p:blipFill>
        <p:spPr bwMode="auto">
          <a:xfrm>
            <a:off x="5580112" y="2852936"/>
            <a:ext cx="3384376" cy="2307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4" name="Picture 6" descr="C:\Users\библиотека\Desktop\anatolij-rybakov-vozle-doma-detstva-na-arb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988840"/>
            <a:ext cx="3384376" cy="2261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C:\Users\библиотека\Desktop\litieraturnyikaliendarianvar2016_1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80728"/>
            <a:ext cx="3454099" cy="227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25144"/>
            <a:ext cx="8229600" cy="1709544"/>
          </a:xfrm>
        </p:spPr>
        <p:txBody>
          <a:bodyPr/>
          <a:lstStyle/>
          <a:p>
            <a:pPr algn="ctr"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   Книги  Рыбакова популярны не только в России, но и далеко за ее пределами. Его произведения вышли в более чем пятидесяти странах. Несмотря на то, что после развала СССР писатель уехал в Америку, он часто приезжал в Россию и принимал активное участие не только в литературной, но и в общественной жизни страны.</a:t>
            </a: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библиотека\Desktop\depositphotos_19468043-stock-photo-stack-of-white-books-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836712"/>
            <a:ext cx="3793604" cy="37936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324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библиотека</dc:creator>
  <cp:lastModifiedBy>библиотека</cp:lastModifiedBy>
  <cp:revision>4</cp:revision>
  <dcterms:created xsi:type="dcterms:W3CDTF">2021-01-18T06:45:15Z</dcterms:created>
  <dcterms:modified xsi:type="dcterms:W3CDTF">2021-01-18T11:07:32Z</dcterms:modified>
</cp:coreProperties>
</file>